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4" r:id="rId1"/>
  </p:sldMasterIdLst>
  <p:sldIdLst>
    <p:sldId id="256" r:id="rId2"/>
    <p:sldId id="257" r:id="rId3"/>
    <p:sldId id="258" r:id="rId4"/>
    <p:sldId id="266" r:id="rId5"/>
    <p:sldId id="259" r:id="rId6"/>
    <p:sldId id="268" r:id="rId7"/>
    <p:sldId id="261" r:id="rId8"/>
    <p:sldId id="262" r:id="rId9"/>
    <p:sldId id="263" r:id="rId10"/>
    <p:sldId id="264" r:id="rId11"/>
    <p:sldId id="267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300"/>
    <a:srgbClr val="FF3300"/>
    <a:srgbClr val="FF33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44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663F1F-A31E-4808-BBBE-48655B327657}" type="datetimeFigureOut">
              <a:rPr lang="tr-TR" smtClean="0"/>
              <a:t>11.3.2022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9424C0D-624D-41A8-B1A0-26DBDBC33857}" type="slidenum">
              <a:rPr lang="tr-TR" smtClean="0"/>
              <a:t>‹#›</a:t>
            </a:fld>
            <a:endParaRPr lang="tr-TR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74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63F1F-A31E-4808-BBBE-48655B327657}" type="datetimeFigureOut">
              <a:rPr lang="tr-TR" smtClean="0"/>
              <a:t>11.3.2022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4C0D-624D-41A8-B1A0-26DBDBC3385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759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63F1F-A31E-4808-BBBE-48655B327657}" type="datetimeFigureOut">
              <a:rPr lang="tr-TR" smtClean="0"/>
              <a:t>11.3.2022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4C0D-624D-41A8-B1A0-26DBDBC3385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0150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63F1F-A31E-4808-BBBE-48655B327657}" type="datetimeFigureOut">
              <a:rPr lang="tr-TR" smtClean="0"/>
              <a:t>11.3.2022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4C0D-624D-41A8-B1A0-26DBDBC3385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1904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63F1F-A31E-4808-BBBE-48655B327657}" type="datetimeFigureOut">
              <a:rPr lang="tr-TR" smtClean="0"/>
              <a:t>11.3.2022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4C0D-624D-41A8-B1A0-26DBDBC33857}" type="slidenum">
              <a:rPr lang="tr-TR" smtClean="0"/>
              <a:t>‹#›</a:t>
            </a:fld>
            <a:endParaRPr lang="tr-TR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06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63F1F-A31E-4808-BBBE-48655B327657}" type="datetimeFigureOut">
              <a:rPr lang="tr-TR" smtClean="0"/>
              <a:t>11.3.2022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4C0D-624D-41A8-B1A0-26DBDBC3385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288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63F1F-A31E-4808-BBBE-48655B327657}" type="datetimeFigureOut">
              <a:rPr lang="tr-TR" smtClean="0"/>
              <a:t>11.3.2022</a:t>
            </a:fld>
            <a:endParaRPr lang="tr-T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4C0D-624D-41A8-B1A0-26DBDBC3385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5966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63F1F-A31E-4808-BBBE-48655B327657}" type="datetimeFigureOut">
              <a:rPr lang="tr-TR" smtClean="0"/>
              <a:t>11.3.2022</a:t>
            </a:fld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4C0D-624D-41A8-B1A0-26DBDBC3385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1224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63F1F-A31E-4808-BBBE-48655B327657}" type="datetimeFigureOut">
              <a:rPr lang="tr-TR" smtClean="0"/>
              <a:t>11.3.2022</a:t>
            </a:fld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4C0D-624D-41A8-B1A0-26DBDBC3385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785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63F1F-A31E-4808-BBBE-48655B327657}" type="datetimeFigureOut">
              <a:rPr lang="tr-TR" smtClean="0"/>
              <a:t>11.3.2022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4C0D-624D-41A8-B1A0-26DBDBC3385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5492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dirty="0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63F1F-A31E-4808-BBBE-48655B327657}" type="datetimeFigureOut">
              <a:rPr lang="tr-TR" smtClean="0"/>
              <a:t>11.3.2022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4C0D-624D-41A8-B1A0-26DBDBC3385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756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4663F1F-A31E-4808-BBBE-48655B327657}" type="datetimeFigureOut">
              <a:rPr lang="tr-TR" smtClean="0"/>
              <a:t>11.3.2022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9424C0D-624D-41A8-B1A0-26DBDBC3385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5775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fi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8D0B722-DA83-4284-8337-D1CAA6813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6766" y="933806"/>
            <a:ext cx="9558291" cy="3509963"/>
          </a:xfrm>
        </p:spPr>
        <p:txBody>
          <a:bodyPr>
            <a:normAutofit/>
          </a:bodyPr>
          <a:lstStyle/>
          <a:p>
            <a:r>
              <a:rPr lang="tr-TR" sz="4800" i="1" dirty="0">
                <a:solidFill>
                  <a:srgbClr val="002060"/>
                </a:solidFill>
                <a:latin typeface="Algerian" panose="04020705040A02060702" pitchFamily="82" charset="0"/>
              </a:rPr>
              <a:t>ARTISTS WHO USE FOOD AS MATERIAL AND THEME IN THEIR ART WORKS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50E464AB-D73E-4636-ACA2-8B1EEDCBFB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03" y="4857436"/>
            <a:ext cx="2386159" cy="178544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3309A9DF-F86B-40A3-90F4-DB6307C438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4" y="4673846"/>
            <a:ext cx="1992884" cy="199288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CF488A52-B4C8-449E-8B89-A91CF719A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235" y="4893937"/>
            <a:ext cx="2319168" cy="173937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219C21FA-A2DF-467C-A220-9F3E793AEB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08" y="4595690"/>
            <a:ext cx="2039027" cy="2039027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A1A4425E-3EAA-4AF0-B073-59063F30B5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562" y="4585419"/>
            <a:ext cx="2985225" cy="2059567"/>
          </a:xfrm>
          <a:prstGeom prst="rect">
            <a:avLst/>
          </a:prstGeom>
        </p:spPr>
      </p:pic>
      <p:pic>
        <p:nvPicPr>
          <p:cNvPr id="1026" name="Picture 2" descr="C:\Users\Yeliz\Desktop\food for thought\erasmus+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4" y="266405"/>
            <a:ext cx="3089509" cy="184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Yeliz\Desktop\food for thought\project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6" y="266405"/>
            <a:ext cx="1704967" cy="206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471" y="271663"/>
            <a:ext cx="2841406" cy="211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28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B467FC9C-E989-4581-BD1B-78A670070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0" y="2201662"/>
            <a:ext cx="5786790" cy="4337111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B95F7AAE-B9A7-4223-A65E-3977D2B60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05" y="287865"/>
            <a:ext cx="5128685" cy="3843869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D78ABE36-4ED7-44C2-9EB5-A81153E0B124}"/>
              </a:ext>
            </a:extLst>
          </p:cNvPr>
          <p:cNvSpPr txBox="1"/>
          <p:nvPr/>
        </p:nvSpPr>
        <p:spPr>
          <a:xfrm>
            <a:off x="577477" y="461801"/>
            <a:ext cx="513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>
                <a:solidFill>
                  <a:srgbClr val="C00000"/>
                </a:solidFill>
                <a:latin typeface="Bodoni MT" panose="02070603080606020203" pitchFamily="18" charset="0"/>
              </a:rPr>
              <a:t>BLOODY MARY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6636247" y="4648200"/>
            <a:ext cx="502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002060"/>
                </a:solidFill>
                <a:latin typeface="Informal Roman" panose="030604020304060B0204" pitchFamily="66" charset="0"/>
                <a:ea typeface="GungsuhChe" panose="02030609000101010101" pitchFamily="49" charset="-127"/>
              </a:rPr>
              <a:t>HOPE THEY DON’T  TURN INTO A VAMPIRE  </a:t>
            </a:r>
            <a:r>
              <a:rPr lang="tr-TR" sz="3200" b="1" dirty="0">
                <a:solidFill>
                  <a:srgbClr val="002060"/>
                </a:solidFill>
                <a:latin typeface="Informal Roman" panose="030604020304060B0204" pitchFamily="66" charset="0"/>
                <a:ea typeface="GungsuhChe" panose="02030609000101010101" pitchFamily="49" charset="-127"/>
                <a:sym typeface="Wingdings" panose="05000000000000000000" pitchFamily="2" charset="2"/>
              </a:rPr>
              <a:t></a:t>
            </a:r>
            <a:endParaRPr lang="tr-TR" sz="3200" b="1" dirty="0">
              <a:solidFill>
                <a:srgbClr val="002060"/>
              </a:solidFill>
              <a:latin typeface="Informal Roman" panose="030604020304060B0204" pitchFamily="66" charset="0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044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0FAB23D6-7AA9-47F8-BC0F-8E76AFE0F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42" y="228321"/>
            <a:ext cx="4864964" cy="486496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673D646F-037A-4F1A-9C29-4971C34D5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8" y="2121763"/>
            <a:ext cx="6666530" cy="450097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ED6A2995-796C-425C-81EF-73C31766E122}"/>
              </a:ext>
            </a:extLst>
          </p:cNvPr>
          <p:cNvSpPr txBox="1"/>
          <p:nvPr/>
        </p:nvSpPr>
        <p:spPr>
          <a:xfrm>
            <a:off x="5192557" y="399494"/>
            <a:ext cx="6888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>
                <a:latin typeface="Algerian" panose="04020705040A02060702" pitchFamily="82" charset="0"/>
              </a:rPr>
              <a:t>ARTWORKS CAN BE  EATEN BY THE </a:t>
            </a:r>
            <a:r>
              <a:rPr lang="tr-TR" sz="4000" dirty="0" err="1">
                <a:latin typeface="Algerian" panose="04020705040A02060702" pitchFamily="82" charset="0"/>
              </a:rPr>
              <a:t>VISIToRS</a:t>
            </a:r>
            <a:endParaRPr lang="tr-TR" sz="4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81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F54A6F1-4D76-4627-BC81-FC3A9604D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940" y="438111"/>
            <a:ext cx="9875520" cy="1356360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009900"/>
                </a:solidFill>
              </a:rPr>
              <a:t>THANK YOU FOR LISTENING!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DFE69B3E-74F7-4E15-81CC-297871C5A7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488925" y="1794471"/>
            <a:ext cx="5514908" cy="58991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tr-TR" sz="4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inherit"/>
              </a:rPr>
              <a:t>NÓS AGRADECEMOS</a:t>
            </a:r>
            <a:r>
              <a:rPr kumimoji="0" lang="tr-TR" altLang="tr-TR" sz="4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inherit"/>
              </a:rPr>
              <a:t>!</a:t>
            </a:r>
            <a:r>
              <a:rPr kumimoji="0" lang="pt-PT" altLang="tr-TR" sz="4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</a:rPr>
              <a:t> </a:t>
            </a:r>
            <a:endParaRPr kumimoji="0" lang="pt-PT" altLang="tr-TR" sz="40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6DDCDFAC-6DE5-4B3C-8D93-3E8A403D78BF}"/>
              </a:ext>
            </a:extLst>
          </p:cNvPr>
          <p:cNvSpPr txBox="1"/>
          <p:nvPr/>
        </p:nvSpPr>
        <p:spPr>
          <a:xfrm>
            <a:off x="3488925" y="2635433"/>
            <a:ext cx="617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F33CC"/>
                </a:solidFill>
              </a:rPr>
              <a:t>ΣΑΣ ΕΥΧΑΡΙΣΤΟΥΜΕ</a:t>
            </a:r>
            <a:r>
              <a:rPr lang="tr-TR" sz="4000" dirty="0">
                <a:solidFill>
                  <a:srgbClr val="FF33CC"/>
                </a:solidFill>
              </a:rPr>
              <a:t>!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B214E629-D996-433D-8718-52ECA175A020}"/>
              </a:ext>
            </a:extLst>
          </p:cNvPr>
          <p:cNvSpPr txBox="1"/>
          <p:nvPr/>
        </p:nvSpPr>
        <p:spPr>
          <a:xfrm>
            <a:off x="4165313" y="3541072"/>
            <a:ext cx="7676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000" dirty="0">
                <a:solidFill>
                  <a:srgbClr val="00B0F0"/>
                </a:solidFill>
              </a:rPr>
              <a:t>DZIĘKUJEMY!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1F15C5A1-AE86-4239-BA9E-3A3915A39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1" y="1794471"/>
            <a:ext cx="2619389" cy="1746601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xmlns="" id="{03F79EAF-BF99-485D-BE3A-537E4F61AD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019" y="1748638"/>
            <a:ext cx="2895925" cy="1930994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xmlns="" id="{A6BE2E33-6D99-4502-B91C-03C535504C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362" y="3710812"/>
            <a:ext cx="2837238" cy="2837238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xmlns="" id="{F0A9095E-3BE6-473E-8A96-04CD4A645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16" y="3710812"/>
            <a:ext cx="3691591" cy="2899626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612608" y="5533134"/>
            <a:ext cx="334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DURU GÜNDOĞAN</a:t>
            </a:r>
          </a:p>
          <a:p>
            <a:r>
              <a:rPr lang="tr-TR" sz="2400" dirty="0"/>
              <a:t>ASYA MEY ÜTE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165313" y="4514294"/>
            <a:ext cx="3677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solidFill>
                  <a:srgbClr val="FF3300"/>
                </a:solidFill>
              </a:rPr>
              <a:t>TEŞEKKÜRLER!</a:t>
            </a:r>
          </a:p>
        </p:txBody>
      </p:sp>
    </p:spTree>
    <p:extLst>
      <p:ext uri="{BB962C8B-B14F-4D97-AF65-F5344CB8AC3E}">
        <p14:creationId xmlns:p14="http://schemas.microsoft.com/office/powerpoint/2010/main" val="244290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2390A278-CE8B-4D6F-8805-EF1100913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519" y="-1"/>
            <a:ext cx="3561481" cy="3580577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5FB4E64-672D-4FB7-A4F5-9B34E0759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0808"/>
            <a:ext cx="10515600" cy="1958958"/>
          </a:xfrm>
        </p:spPr>
        <p:txBody>
          <a:bodyPr/>
          <a:lstStyle/>
          <a:p>
            <a:pPr algn="ctr"/>
            <a:r>
              <a:rPr lang="tr-TR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ANYA GALLACCIO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09F7FFB-524B-4204-8984-7D0E07746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70" y="4412202"/>
            <a:ext cx="11798423" cy="2521913"/>
          </a:xfrm>
        </p:spPr>
        <p:txBody>
          <a:bodyPr>
            <a:normAutofit/>
          </a:bodyPr>
          <a:lstStyle/>
          <a:p>
            <a:r>
              <a:rPr lang="tr-TR" sz="3200" dirty="0" err="1">
                <a:solidFill>
                  <a:schemeClr val="tx1"/>
                </a:solidFill>
                <a:latin typeface="Bodoni MT" panose="02070603080606020203" pitchFamily="18" charset="0"/>
              </a:rPr>
              <a:t>Was</a:t>
            </a:r>
            <a:r>
              <a:rPr lang="tr-TR" sz="3200" dirty="0">
                <a:solidFill>
                  <a:schemeClr val="tx1"/>
                </a:solidFill>
                <a:latin typeface="Bodoni MT" panose="02070603080606020203" pitchFamily="18" charset="0"/>
              </a:rPr>
              <a:t> </a:t>
            </a:r>
            <a:r>
              <a:rPr lang="tr-TR" sz="3200" dirty="0" err="1">
                <a:solidFill>
                  <a:schemeClr val="tx1"/>
                </a:solidFill>
                <a:latin typeface="Bodoni MT" panose="02070603080606020203" pitchFamily="18" charset="0"/>
              </a:rPr>
              <a:t>born</a:t>
            </a:r>
            <a:r>
              <a:rPr lang="tr-TR" sz="3200" dirty="0">
                <a:solidFill>
                  <a:schemeClr val="tx1"/>
                </a:solidFill>
                <a:latin typeface="Bodoni MT" panose="02070603080606020203" pitchFamily="18" charset="0"/>
              </a:rPr>
              <a:t> in 1963 </a:t>
            </a:r>
            <a:r>
              <a:rPr lang="tr-TR" sz="3200" dirty="0" err="1">
                <a:solidFill>
                  <a:schemeClr val="tx1"/>
                </a:solidFill>
                <a:latin typeface="Bodoni MT" panose="02070603080606020203" pitchFamily="18" charset="0"/>
              </a:rPr>
              <a:t>and</a:t>
            </a:r>
            <a:r>
              <a:rPr lang="en-US" sz="3200" dirty="0">
                <a:solidFill>
                  <a:schemeClr val="tx1"/>
                </a:solidFill>
                <a:latin typeface="Bodoni MT" panose="02070603080606020203" pitchFamily="18" charset="0"/>
              </a:rPr>
              <a:t> is a British artist, who creates site-specific, minimalist installations and often works with organic matter (including chocolate, sugar, flowers and ice).</a:t>
            </a:r>
          </a:p>
          <a:p>
            <a:endParaRPr lang="en-US" sz="2400" dirty="0">
              <a:latin typeface="Bodoni MT" panose="02070603080606020203" pitchFamily="18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93A6A96D-A222-425C-AF2D-1A6450B4D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580577" cy="358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ED83D6D-0E04-4DF9-A147-50E30390E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5" y="396004"/>
            <a:ext cx="12055876" cy="60659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800" b="1" dirty="0">
                <a:solidFill>
                  <a:srgbClr val="C00000"/>
                </a:solidFill>
                <a:latin typeface="Californian FB" panose="0207040306080B030204" pitchFamily="18" charset="0"/>
              </a:rPr>
              <a:t>PRESERVE BEAUTY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E5887E6D-8EF2-4B7E-AF32-EBBDA6FE6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196" y="1091869"/>
            <a:ext cx="7726821" cy="546813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1A75A8F1-E6C4-4196-BDA0-CC31FDEB5AD5}"/>
              </a:ext>
            </a:extLst>
          </p:cNvPr>
          <p:cNvSpPr txBox="1"/>
          <p:nvPr/>
        </p:nvSpPr>
        <p:spPr>
          <a:xfrm>
            <a:off x="-16411" y="3965540"/>
            <a:ext cx="265467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13131"/>
                </a:solidFill>
                <a:effectLst/>
                <a:latin typeface="Bodoni MT" panose="02070603080606020203" pitchFamily="18" charset="0"/>
              </a:rPr>
              <a:t>The type of flower used in the installation is a hybrid between a gerbera and a daisy</a:t>
            </a:r>
            <a:r>
              <a:rPr lang="tr-TR" sz="2400" b="0" i="0" dirty="0">
                <a:solidFill>
                  <a:srgbClr val="313131"/>
                </a:solidFill>
                <a:effectLst/>
                <a:latin typeface="Bodoni MT" panose="02070603080606020203" pitchFamily="18" charset="0"/>
              </a:rPr>
              <a:t>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8903167D-B12F-42B3-8C1F-5F099B10399E}"/>
              </a:ext>
            </a:extLst>
          </p:cNvPr>
          <p:cNvSpPr txBox="1"/>
          <p:nvPr/>
        </p:nvSpPr>
        <p:spPr>
          <a:xfrm>
            <a:off x="302580" y="109199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0" dirty="0">
                <a:solidFill>
                  <a:srgbClr val="313131"/>
                </a:solidFill>
                <a:effectLst/>
                <a:latin typeface="Tate regular"/>
              </a:rPr>
              <a:t> </a:t>
            </a:r>
            <a:endParaRPr lang="tr-TR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1EDB61FC-E224-46C4-B483-F5169DBCAE9D}"/>
              </a:ext>
            </a:extLst>
          </p:cNvPr>
          <p:cNvSpPr txBox="1"/>
          <p:nvPr/>
        </p:nvSpPr>
        <p:spPr>
          <a:xfrm>
            <a:off x="-9876" y="1091869"/>
            <a:ext cx="2641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0" i="0" dirty="0">
                <a:solidFill>
                  <a:srgbClr val="313131"/>
                </a:solidFill>
                <a:effectLst/>
                <a:latin typeface="Bodoni MT" panose="02070603080606020203" pitchFamily="18" charset="0"/>
              </a:rPr>
              <a:t>The work was made </a:t>
            </a:r>
            <a:r>
              <a:rPr lang="en-US" sz="2400" b="0" i="0" dirty="0">
                <a:solidFill>
                  <a:srgbClr val="313131"/>
                </a:solidFill>
                <a:effectLst/>
                <a:latin typeface="Bodoni MT" panose="02070603080606020203" pitchFamily="18" charset="0"/>
              </a:rPr>
              <a:t>in 1991 for an installation in the window of </a:t>
            </a:r>
            <a:r>
              <a:rPr lang="en-US" sz="2400" b="0" i="0" dirty="0" err="1">
                <a:solidFill>
                  <a:srgbClr val="313131"/>
                </a:solidFill>
                <a:effectLst/>
                <a:latin typeface="Bodoni MT" panose="02070603080606020203" pitchFamily="18" charset="0"/>
              </a:rPr>
              <a:t>Karsten</a:t>
            </a:r>
            <a:r>
              <a:rPr lang="en-US" sz="2400" b="0" i="0" dirty="0">
                <a:solidFill>
                  <a:srgbClr val="313131"/>
                </a:solidFill>
                <a:effectLst/>
                <a:latin typeface="Bodoni MT" panose="02070603080606020203" pitchFamily="18" charset="0"/>
              </a:rPr>
              <a:t> Schubert gallery in London. </a:t>
            </a:r>
            <a:endParaRPr lang="tr-TR" sz="2400" dirty="0">
              <a:latin typeface="Bodoni MT" panose="02070603080606020203" pitchFamily="18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xmlns="" id="{F7037885-889C-4C1D-9830-39C92281CF2B}"/>
              </a:ext>
            </a:extLst>
          </p:cNvPr>
          <p:cNvSpPr txBox="1"/>
          <p:nvPr/>
        </p:nvSpPr>
        <p:spPr>
          <a:xfrm>
            <a:off x="10332017" y="2521059"/>
            <a:ext cx="19843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sng" dirty="0" err="1">
                <a:solidFill>
                  <a:srgbClr val="002060"/>
                </a:solidFill>
                <a:effectLst/>
                <a:latin typeface="Franklin Gothic Book" panose="020B0503020102020204" pitchFamily="34" charset="0"/>
              </a:rPr>
              <a:t>Gallaccio</a:t>
            </a:r>
            <a:r>
              <a:rPr lang="en-US" sz="2800" b="0" i="0" u="sng" dirty="0">
                <a:solidFill>
                  <a:srgbClr val="002060"/>
                </a:solidFill>
                <a:effectLst/>
                <a:latin typeface="Franklin Gothic Book" panose="020B0503020102020204" pitchFamily="34" charset="0"/>
              </a:rPr>
              <a:t> used eight hundred flowers</a:t>
            </a:r>
            <a:endParaRPr lang="tr-TR" sz="2800" u="sng" dirty="0">
              <a:solidFill>
                <a:srgbClr val="002060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1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8820EF71-F8CF-4832-95BB-957B1944D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821" y="233038"/>
            <a:ext cx="5865180" cy="366573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3FD5D942-FCB5-4A70-9167-5F22A4AC2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20" y="2807487"/>
            <a:ext cx="5788240" cy="381747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5E5404A7-45D8-41B4-A58A-E81CCA097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060" y="2481341"/>
            <a:ext cx="5942119" cy="414362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30A82840-1690-49EE-A655-8DEB3B60B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060" y="225871"/>
            <a:ext cx="5942119" cy="421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7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xmlns="" id="{859A3455-6453-4CA1-B992-A8E7758D0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47" y="226982"/>
            <a:ext cx="9283083" cy="6569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0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D33B02A-997B-48A8-90BD-46BAA24E7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6" y="346229"/>
            <a:ext cx="11452194" cy="6152225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tr-TR" sz="3600" dirty="0">
                <a:solidFill>
                  <a:srgbClr val="C00000"/>
                </a:solidFill>
                <a:latin typeface="Bodoni MT" panose="02070603080606020203" pitchFamily="18" charset="0"/>
              </a:rPr>
              <a:t>DAISIES ROT JUST LIKE BEAUTY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EC51ADE4-BBAB-414C-9E5B-4160BE6C0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56" y="925700"/>
            <a:ext cx="8306540" cy="5710359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E7F17D5B-E89C-486D-AF9C-E080C4FDE867}"/>
              </a:ext>
            </a:extLst>
          </p:cNvPr>
          <p:cNvSpPr txBox="1"/>
          <p:nvPr/>
        </p:nvSpPr>
        <p:spPr>
          <a:xfrm>
            <a:off x="9035022" y="1308975"/>
            <a:ext cx="26894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313131"/>
                </a:solidFill>
                <a:effectLst/>
                <a:latin typeface="Bodoni MT" panose="02070603080606020203" pitchFamily="18" charset="0"/>
              </a:rPr>
              <a:t>This installation challenges romantic ideas associated with flowers and our relationship to nature. </a:t>
            </a:r>
            <a:endParaRPr lang="tr-TR" sz="32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1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43A8879-424A-4B53-9A51-1521A5ECB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435" y="125481"/>
            <a:ext cx="9294921" cy="868870"/>
          </a:xfrm>
        </p:spPr>
        <p:txBody>
          <a:bodyPr>
            <a:normAutofit/>
          </a:bodyPr>
          <a:lstStyle/>
          <a:p>
            <a:r>
              <a:rPr lang="tr-TR" i="1" dirty="0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</a:rPr>
              <a:t>DANIEL SPOERRİ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C5DC0BCD-0312-41AF-BD8A-43243EBDD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99" y="2319844"/>
            <a:ext cx="5378617" cy="3887972"/>
          </a:xfr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085CCF92-3E06-4917-971B-8E7006C0D8BA}"/>
              </a:ext>
            </a:extLst>
          </p:cNvPr>
          <p:cNvSpPr txBox="1"/>
          <p:nvPr/>
        </p:nvSpPr>
        <p:spPr>
          <a:xfrm>
            <a:off x="6090820" y="1057189"/>
            <a:ext cx="5999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latin typeface="Bodoni MT" panose="02070603080606020203" pitchFamily="18" charset="0"/>
              </a:rPr>
              <a:t>Swiss artist born in 1930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latin typeface="Bodoni MT" panose="02070603080606020203" pitchFamily="18" charset="0"/>
              </a:rPr>
              <a:t>He is regarded as the inventor of the eat art.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8BC5275A-A8C7-45C7-A056-FFD5B73EE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4" y="899448"/>
            <a:ext cx="4373587" cy="436046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15899" y="5511800"/>
            <a:ext cx="6273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latin typeface="Bodoni MT" panose="02070603080606020203" pitchFamily="18" charset="0"/>
              </a:rPr>
              <a:t>He opened the restaurant ‘Spoerri’ and ‘the eat art gallery’ in Düsseldorf in 1968.</a:t>
            </a:r>
          </a:p>
        </p:txBody>
      </p:sp>
    </p:spTree>
    <p:extLst>
      <p:ext uri="{BB962C8B-B14F-4D97-AF65-F5344CB8AC3E}">
        <p14:creationId xmlns:p14="http://schemas.microsoft.com/office/powerpoint/2010/main" val="30934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CB00BD67-B84E-4B26-A2FA-E083F6837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024" y="1119326"/>
            <a:ext cx="5175527" cy="517552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35618786-ECAF-46B0-9D56-2F3036129842}"/>
              </a:ext>
            </a:extLst>
          </p:cNvPr>
          <p:cNvSpPr txBox="1"/>
          <p:nvPr/>
        </p:nvSpPr>
        <p:spPr>
          <a:xfrm>
            <a:off x="4081609" y="239981"/>
            <a:ext cx="4864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solidFill>
                  <a:schemeClr val="accent5">
                    <a:lumMod val="75000"/>
                  </a:schemeClr>
                </a:solidFill>
                <a:latin typeface="Bodoni MT" panose="02070603080606020203" pitchFamily="18" charset="0"/>
              </a:rPr>
              <a:t>FROZEN DINNERS 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45A9A49A-4EBF-4FC5-B84B-4BE822A8DA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AC375E22-72A2-4459-827E-E1C514C30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716" y="1619815"/>
            <a:ext cx="6272274" cy="41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B607617C-F0A8-4F3E-9A87-FC472BF30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0" y="1086164"/>
            <a:ext cx="5130407" cy="342369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F69C2FC3-C7E4-448A-9438-BF1D10C4D799}"/>
              </a:ext>
            </a:extLst>
          </p:cNvPr>
          <p:cNvSpPr txBox="1"/>
          <p:nvPr/>
        </p:nvSpPr>
        <p:spPr>
          <a:xfrm>
            <a:off x="3588058" y="184124"/>
            <a:ext cx="50158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i="1" dirty="0">
                <a:solidFill>
                  <a:srgbClr val="002060"/>
                </a:solidFill>
                <a:latin typeface="Algerian" panose="04020705040A02060702" pitchFamily="82" charset="0"/>
              </a:rPr>
              <a:t>SONJA ALHAUSER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C1B73C6D-0CB0-4BB0-9529-BABE169563F6}"/>
              </a:ext>
            </a:extLst>
          </p:cNvPr>
          <p:cNvSpPr txBox="1"/>
          <p:nvPr/>
        </p:nvSpPr>
        <p:spPr>
          <a:xfrm>
            <a:off x="6060489" y="1265938"/>
            <a:ext cx="508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latin typeface="Bodoni MT" panose="02070603080606020203" pitchFamily="18" charset="0"/>
              </a:rPr>
              <a:t>German artist born in 1969.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latin typeface="Bodoni MT" panose="02070603080606020203" pitchFamily="18" charset="0"/>
              </a:rPr>
              <a:t>She is represented by; Micheal Schulz Gallery.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xmlns="" id="{EDD9C5BC-E02F-46D5-9A9A-BE436C5BB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70051" y="3338004"/>
            <a:ext cx="6297228" cy="320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el">
  <a:themeElements>
    <a:clrScheme name="Medy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Tem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mel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TM03457444[[fn=Temel]]</Template>
  <TotalTime>413</TotalTime>
  <Words>202</Words>
  <Application>Microsoft Office PowerPoint</Application>
  <PresentationFormat>Özel</PresentationFormat>
  <Paragraphs>28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3" baseType="lpstr">
      <vt:lpstr>Temel</vt:lpstr>
      <vt:lpstr>ARTISTS WHO USE FOOD AS MATERIAL AND THEME IN THEIR ART WORKS</vt:lpstr>
      <vt:lpstr>ANYA GALLACCIO</vt:lpstr>
      <vt:lpstr>PowerPoint Sunusu</vt:lpstr>
      <vt:lpstr>PowerPoint Sunusu</vt:lpstr>
      <vt:lpstr>PowerPoint Sunusu</vt:lpstr>
      <vt:lpstr>PowerPoint Sunusu</vt:lpstr>
      <vt:lpstr>DANIEL SPOERRİ</vt:lpstr>
      <vt:lpstr>PowerPoint Sunusu</vt:lpstr>
      <vt:lpstr>PowerPoint Sunusu</vt:lpstr>
      <vt:lpstr>PowerPoint Sunusu</vt:lpstr>
      <vt:lpstr>PowerPoint Sunusu</vt:lpstr>
      <vt:lpstr>THANK YOU FOR LISTENING!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ARTIST WHO USE FOOD IN THEIR ARTS</dc:title>
  <dc:creator>Duru Gündoğan</dc:creator>
  <cp:lastModifiedBy>Yeliz</cp:lastModifiedBy>
  <cp:revision>15</cp:revision>
  <dcterms:created xsi:type="dcterms:W3CDTF">2022-02-02T17:20:19Z</dcterms:created>
  <dcterms:modified xsi:type="dcterms:W3CDTF">2022-03-11T08:24:02Z</dcterms:modified>
</cp:coreProperties>
</file>